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دور الإعلام الرياضي في حماية الناشئة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من التوعية إلى الحماية من التحرش والاستغلال</a:t>
            </a:r>
          </a:p>
          <a:p>
            <a:r>
              <a:t>إعداد وتقديم: الإعلامية والمدربة الرياضية ميرفت صادق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B22222"/>
                </a:solidFill>
              </a:defRPr>
            </a:pPr>
            <a:r>
              <a:t>المقدمة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/>
          <a:p>
            <a:pPr>
              <a:defRPr sz="1800"/>
            </a:pPr>
            <a:r>
              <a:t>الرياضة ساحة لبناء القدرات وتنمية المواهب، لكنها قد تصبح مجالًا للانتهاكات عند غياب الوعي.</a:t>
            </a:r>
          </a:p>
          <a:p>
            <a:pPr>
              <a:defRPr sz="1800"/>
            </a:pPr>
            <a:r>
              <a:t>الناشئة يحتاجون لحماية مضاعفة من الاستغلال أو التحرش، والإعلام له دور محوري في ذلك.</a:t>
            </a:r>
          </a:p>
          <a:p>
            <a:pPr>
              <a:defRPr sz="1800"/>
            </a:pPr>
            <a:r>
              <a:t>تهدف هذه المحاضرة إلى إبراز دور الإعلام في حماية الطفل الرياضي وتعزيز ثقافة الرياضة الآمنة.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B22222"/>
                </a:solidFill>
              </a:defRPr>
            </a:pPr>
            <a:r>
              <a:t>أهداف المحاضرة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/>
          <a:p>
            <a:pPr>
              <a:defRPr sz="1800"/>
            </a:pPr>
            <a:r>
              <a:t>تعزيز وعي الإعلاميين بمسؤوليتهم الأخلاقية تجاه الناشئين.</a:t>
            </a:r>
          </a:p>
          <a:p>
            <a:pPr>
              <a:defRPr sz="1800"/>
            </a:pPr>
            <a:r>
              <a:t>نشر ثقافة الحماية من التحرش والاستغلال داخل الوسط الرياضي.</a:t>
            </a:r>
          </a:p>
          <a:p>
            <a:pPr>
              <a:defRPr sz="1800"/>
            </a:pPr>
            <a:r>
              <a:t>طرح معايير مهنية لتناول قضايا الأطفال الرياضيين.</a:t>
            </a:r>
          </a:p>
          <a:p>
            <a:pPr>
              <a:defRPr sz="1800"/>
            </a:pPr>
            <a:r>
              <a:t>تقديم توصيات عملية للإعلام والمؤسسات الرياضية.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B22222"/>
                </a:solidFill>
              </a:defRPr>
            </a:pPr>
            <a:r>
              <a:t>من هم الناشئون في الرياضة؟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/>
          <a:p>
            <a:pPr>
              <a:defRPr sz="1800"/>
            </a:pPr>
            <a:r>
              <a:t>الفئة العمرية: من 6 إلى 18 سنة.</a:t>
            </a:r>
          </a:p>
          <a:p>
            <a:pPr>
              <a:defRPr sz="1800"/>
            </a:pPr>
            <a:r>
              <a:t>يمتازون بالحساسية النفسية وسرعة التأثر.</a:t>
            </a:r>
          </a:p>
          <a:p>
            <a:pPr>
              <a:defRPr sz="1800"/>
            </a:pPr>
            <a:r>
              <a:t>يحتاجون إلى دعم إعلامي تربوي لا ضغط أو استغلال.</a:t>
            </a:r>
          </a:p>
          <a:p>
            <a:pPr>
              <a:defRPr sz="1800"/>
            </a:pPr>
            <a:r>
              <a:t>التمييز بين الترويج للمواهب والاستغلال الإعلامي.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B22222"/>
                </a:solidFill>
              </a:defRPr>
            </a:pPr>
            <a:r>
              <a:t>مسؤولية الإعلام الرياضي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/>
          <a:p>
            <a:pPr>
              <a:defRPr sz="1800"/>
            </a:pPr>
            <a:r>
              <a:t>الإعلام شريك في الحماية وليس أداة استغلال.</a:t>
            </a:r>
          </a:p>
          <a:p>
            <a:pPr>
              <a:defRPr sz="1800"/>
            </a:pPr>
            <a:r>
              <a:t>احترام خصوصية الأسرة والمدرسة والنادي.</a:t>
            </a:r>
          </a:p>
          <a:p>
            <a:pPr>
              <a:defRPr sz="1800"/>
            </a:pPr>
            <a:r>
              <a:t>تجنّب الضغط النفسي عبر المقارنات أو التوقعات المبالغ فيها.</a:t>
            </a:r>
          </a:p>
          <a:p>
            <a:pPr>
              <a:defRPr sz="1800"/>
            </a:pPr>
            <a:r>
              <a:t>المحافظة على السمعة الرقمية للطفل (Digital Reputation).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B22222"/>
                </a:solidFill>
              </a:defRPr>
            </a:pPr>
            <a:r>
              <a:t>أخلاقيات التغطية الإعلامية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/>
          <a:p>
            <a:pPr>
              <a:defRPr sz="1800"/>
            </a:pPr>
            <a:r>
              <a:t>التحقق من المعلومات قبل النشر.</a:t>
            </a:r>
          </a:p>
          <a:p>
            <a:pPr>
              <a:defRPr sz="1800"/>
            </a:pPr>
            <a:r>
              <a:t>عدم استخدام لغة سخرية أو مقارنة سلبية.</a:t>
            </a:r>
          </a:p>
          <a:p>
            <a:pPr>
              <a:defRPr sz="1800"/>
            </a:pPr>
            <a:r>
              <a:t>الابتعاد عن المبالغة في الألقاب مثل “نجم المستقبل”.</a:t>
            </a:r>
          </a:p>
          <a:p>
            <a:pPr>
              <a:defRPr sz="1800"/>
            </a:pPr>
            <a:r>
              <a:t>الحصول على إذن من ولي الأمر أو النادي قبل النشر.</a:t>
            </a:r>
          </a:p>
          <a:p>
            <a:pPr>
              <a:defRPr sz="1800"/>
            </a:pPr>
            <a:r>
              <a:t>الالتزام بمواثيق الشرف الإعلامي وقوانين حماية الطفل.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B22222"/>
                </a:solidFill>
              </a:defRPr>
            </a:pPr>
            <a:r>
              <a:t>مفهوم الحماية من التحرش والاستغلال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/>
          <a:p>
            <a:pPr>
              <a:defRPr sz="1800"/>
            </a:pPr>
            <a:r>
              <a:t>الحماية تعني توفير بيئة آمنة خالية من الإساءة أو التحرش أو الاستغلال.</a:t>
            </a:r>
          </a:p>
          <a:p>
            <a:pPr>
              <a:defRPr sz="1800"/>
            </a:pPr>
            <a:r>
              <a:t>تشمل الحماية الجسدية والنفسية والرقمية والمادية.</a:t>
            </a:r>
          </a:p>
          <a:p>
            <a:pPr>
              <a:defRPr sz="1800"/>
            </a:pPr>
            <a:r>
              <a:t>يجب أن تمتد الحماية إلى ساحات التدريب، الإعلام، والمنصات الرقمية.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B22222"/>
                </a:solidFill>
              </a:defRPr>
            </a:pPr>
            <a:r>
              <a:t>أنواع التحرش والاستغلال في الرياضة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/>
          <a:p>
            <a:pPr>
              <a:defRPr sz="1800"/>
            </a:pPr>
            <a:r>
              <a:t>تحرش جسدي أو لفظي من مدربين أو زملاء.</a:t>
            </a:r>
          </a:p>
          <a:p>
            <a:pPr>
              <a:defRPr sz="1800"/>
            </a:pPr>
            <a:r>
              <a:t>استغلال نفسي بالتهديد أو الابتزاز.</a:t>
            </a:r>
          </a:p>
          <a:p>
            <a:pPr>
              <a:defRPr sz="1800"/>
            </a:pPr>
            <a:r>
              <a:t>استغلال إعلامي بنشر صور أو فيديوهات ضارة.</a:t>
            </a:r>
          </a:p>
          <a:p>
            <a:pPr>
              <a:defRPr sz="1800"/>
            </a:pPr>
            <a:r>
              <a:t>استغلال تجاري عبر عقود أو دعاية غير عادلة.</a:t>
            </a:r>
          </a:p>
          <a:p>
            <a:pPr>
              <a:defRPr sz="1800"/>
            </a:pPr>
            <a:r>
              <a:t>تحرش رقمي عبر الإنترنت أو الرسائل.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B22222"/>
                </a:solidFill>
              </a:defRPr>
            </a:pPr>
            <a:r>
              <a:t>دور الإعلام في الوقاية والتوعية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/>
          <a:p>
            <a:pPr>
              <a:defRPr sz="1800"/>
            </a:pPr>
            <a:r>
              <a:t>الكشف المسؤول عن القضايا دون فضح الضحايا.</a:t>
            </a:r>
          </a:p>
          <a:p>
            <a:pPr>
              <a:defRPr sz="1800"/>
            </a:pPr>
            <a:r>
              <a:t>نشر الوعي بحقوق الطفل الرياضي.</a:t>
            </a:r>
          </a:p>
          <a:p>
            <a:pPr>
              <a:defRPr sz="1800"/>
            </a:pPr>
            <a:r>
              <a:t>إبراز النماذج الإيجابية والآمنة.</a:t>
            </a:r>
          </a:p>
          <a:p>
            <a:pPr>
              <a:defRPr sz="1800"/>
            </a:pPr>
            <a:r>
              <a:t>المناصرة لتشريعات تضمن حماية الناشئين.</a:t>
            </a:r>
          </a:p>
          <a:p>
            <a:pPr>
              <a:defRPr sz="1800"/>
            </a:pPr>
            <a:r>
              <a:t>التعاون مع منظمات حماية الطفل.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B22222"/>
                </a:solidFill>
              </a:defRPr>
            </a:pPr>
            <a:r>
              <a:t>الإعلام كأداة بناء وحماية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/>
          <a:p>
            <a:pPr>
              <a:defRPr sz="1800"/>
            </a:pPr>
            <a:r>
              <a:t>إنتاج محتوى توعوي حول الرياضة الآمنة.</a:t>
            </a:r>
          </a:p>
          <a:p>
            <a:pPr>
              <a:defRPr sz="1800"/>
            </a:pPr>
            <a:r>
              <a:t>تشجيع الأندية على سياسات حماية الطفل.</a:t>
            </a:r>
          </a:p>
          <a:p>
            <a:pPr>
              <a:defRPr sz="1800"/>
            </a:pPr>
            <a:r>
              <a:t>تضمين مفاهيم الحماية في البرامج الرياضية.</a:t>
            </a:r>
          </a:p>
          <a:p>
            <a:pPr>
              <a:defRPr sz="1800"/>
            </a:pPr>
            <a:r>
              <a:t>العمل مع الخبراء النفسيين والاجتماعيين.</a:t>
            </a:r>
          </a:p>
          <a:p>
            <a:pPr>
              <a:defRPr sz="1800"/>
            </a:pPr>
            <a:r>
              <a:t>تسليط الضوء على قصص النجاح والتحدي الإيجابية.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B22222"/>
                </a:solidFill>
              </a:defRPr>
            </a:pPr>
            <a:r>
              <a:t>التحديات الراهنة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/>
          <a:p>
            <a:pPr>
              <a:defRPr sz="1800"/>
            </a:pPr>
            <a:r>
              <a:t>الخوف من التبليغ وضعف آليات الشكوى.</a:t>
            </a:r>
          </a:p>
          <a:p>
            <a:pPr>
              <a:defRPr sz="1800"/>
            </a:pPr>
            <a:r>
              <a:t>غياب التشريعات الواضحة للمساءلة.</a:t>
            </a:r>
          </a:p>
          <a:p>
            <a:pPr>
              <a:defRPr sz="1800"/>
            </a:pPr>
            <a:r>
              <a:t>ضعف تدريب الإعلاميين على القضايا الحساسة.</a:t>
            </a:r>
          </a:p>
          <a:p>
            <a:pPr>
              <a:defRPr sz="1800"/>
            </a:pPr>
            <a:r>
              <a:t>تضارب المصالح بين الإعلام والأندية.</a:t>
            </a:r>
          </a:p>
          <a:p>
            <a:pPr>
              <a:defRPr sz="1800"/>
            </a:pPr>
            <a:r>
              <a:t>انتشار محتوى رقمي غير منضبط.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B22222"/>
                </a:solidFill>
              </a:defRPr>
            </a:pPr>
            <a:r>
              <a:t>التوصيات العملية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/>
          <a:p>
            <a:pPr>
              <a:defRPr sz="1800"/>
            </a:pPr>
            <a:r>
              <a:t>مدوّنة سلوك إعلامية لقضايا الأطفال الرياضيين.</a:t>
            </a:r>
          </a:p>
          <a:p>
            <a:pPr>
              <a:defRPr sz="1800"/>
            </a:pPr>
            <a:r>
              <a:t>تأسيس وحدات لحماية الطفل في الأندية والاتحادات.</a:t>
            </a:r>
          </a:p>
          <a:p>
            <a:pPr>
              <a:defRPr sz="1800"/>
            </a:pPr>
            <a:r>
              <a:t>تدريب الإعلاميين والمدربين على الحماية من الإساءة.</a:t>
            </a:r>
          </a:p>
          <a:p>
            <a:pPr>
              <a:defRPr sz="1800"/>
            </a:pPr>
            <a:r>
              <a:t>شراكات بين الإعلام والمنظمات الحقوقية.</a:t>
            </a:r>
          </a:p>
          <a:p>
            <a:pPr>
              <a:defRPr sz="1800"/>
            </a:pPr>
            <a:r>
              <a:t>حملات إعلامية لرفع الوعي المجتمعي.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B22222"/>
                </a:solidFill>
              </a:defRPr>
            </a:pPr>
            <a:r>
              <a:t>الرسالة الختامية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/>
          <a:p>
            <a:pPr>
              <a:defRPr sz="1800"/>
            </a:pPr>
            <a:r>
              <a:t>الإعلام الرياضي ليس مجرد ناقل للأحداث، بل حارس لقيم الرياضة وكرامة الأطفال.</a:t>
            </a:r>
          </a:p>
          <a:p>
            <a:pPr>
              <a:defRPr sz="1800"/>
            </a:pPr>
            <a:r>
              <a:t>حماية الطفل الرياضي واجب مهني وإنساني.</a:t>
            </a:r>
          </a:p>
          <a:p>
            <a:pPr>
              <a:defRPr sz="1800"/>
            </a:pPr>
            <a:r>
              <a:t>معًا من أجل بيئة رياضية آمنة تحترم حقوق الناشئين.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